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7" r:id="rId5"/>
    <p:sldId id="258" r:id="rId6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>
      <p:cViewPr varScale="1">
        <p:scale>
          <a:sx n="102" d="100"/>
          <a:sy n="102" d="100"/>
        </p:scale>
        <p:origin x="14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184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pt-BR"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pt-BR" sz="1200"/>
            </a:lvl1pPr>
          </a:lstStyle>
          <a:p>
            <a:fld id="{7A55FFBE-802C-4C4C-875C-30C857BC444E}" type="datetime1">
              <a:rPr lang="pt-BR" smtClean="0"/>
              <a:t>2013-09-24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pt-BR" sz="1200"/>
            </a:lvl1pPr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pt-BR" sz="1200"/>
            </a:lvl1pPr>
          </a:lstStyle>
          <a:p>
            <a:fld id="{082D650F-38E5-40ED-AA32-287D3AC686E8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3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pt-BR"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pt-BR" sz="1200"/>
            </a:lvl1pPr>
          </a:lstStyle>
          <a:p>
            <a:fld id="{3D97C700-AC13-4EBF-914E-DAA8A81C747C}" type="datetime1">
              <a:rPr lang="pt-BR" smtClean="0"/>
              <a:pPr/>
              <a:t>2013-09-24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dirty="0"/>
              <a:t>Clique para editar os estilos do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pt-BR"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pt-BR" sz="1200"/>
            </a:lvl1pPr>
          </a:lstStyle>
          <a:p>
            <a:fld id="{6DA02A30-9192-49A2-98D9-8D2828AE31E2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17972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pt-BR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Para alterar este folheto, substitua nosso conteúdo de amostra pelo seu próprio. Ou, se você preferir começar do zero, pressione o botão Novo Slide na guia Início para inserir uma nova página. Agora insira seu texto e suas imagens</a:t>
            </a:r>
            <a:r>
              <a:rPr lang="pt-BR" baseline="0" dirty="0"/>
              <a:t> nos espaços reservados vazios. Se você precisar de mais espaços reservados para títulos, subtítulos ou corpo do texto, copie qualquer um dos espaços reservados existentes e arraste o novo para o lugar.</a:t>
            </a:r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02A30-9192-49A2-98D9-8D2828AE31E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2429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02A30-9192-49A2-98D9-8D2828AE31E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9825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erior"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>
          <a:xfrm>
            <a:off x="7165848" y="4343399"/>
            <a:ext cx="2432304" cy="297180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noProof="0" dirty="0"/>
          </a:p>
        </p:txBody>
      </p:sp>
      <p:sp>
        <p:nvSpPr>
          <p:cNvPr id="13" name="Espaço Reservado para Imagem 11"/>
          <p:cNvSpPr>
            <a:spLocks noGrp="1"/>
          </p:cNvSpPr>
          <p:nvPr>
            <p:ph type="pic" sz="quarter" idx="11"/>
          </p:nvPr>
        </p:nvSpPr>
        <p:spPr>
          <a:xfrm>
            <a:off x="457200" y="457200"/>
            <a:ext cx="2428875" cy="22860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pt-BR" sz="1400"/>
            </a:lvl1pPr>
          </a:lstStyle>
          <a:p>
            <a:endParaRPr lang="pt-BR" noProof="0" dirty="0"/>
          </a:p>
        </p:txBody>
      </p:sp>
      <p:sp>
        <p:nvSpPr>
          <p:cNvPr id="28" name="Espaço Reservado para Texto 25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2891409"/>
            <a:ext cx="2428875" cy="27432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900" b="0" i="1" baseline="0">
                <a:latin typeface="+mn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[Digite uma legenda para a foto]</a:t>
            </a:r>
          </a:p>
        </p:txBody>
      </p:sp>
      <p:sp>
        <p:nvSpPr>
          <p:cNvPr id="27" name="Espaço Reservado para Texto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3241167"/>
            <a:ext cx="2428875" cy="45720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Como você começa a trabalhar com esse modelo?</a:t>
            </a:r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3677412"/>
            <a:ext cx="2428875" cy="408813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pt-BR" sz="85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Você pode usar este folheto profissional e atual em seu estado original ou personalizá-lo facilmente.</a:t>
            </a:r>
          </a:p>
        </p:txBody>
      </p:sp>
      <p:sp>
        <p:nvSpPr>
          <p:cNvPr id="23" name="Espaço Reservado para Texto 2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152901"/>
            <a:ext cx="2428875" cy="3162299"/>
          </a:xfrm>
        </p:spPr>
        <p:txBody>
          <a:bodyPr>
            <a:noAutofit/>
          </a:bodyPr>
          <a:lstStyle>
            <a:lvl1pPr marL="182880" indent="-182880" latinLnBrk="0">
              <a:lnSpc>
                <a:spcPct val="120000"/>
              </a:lnSpc>
              <a:spcBef>
                <a:spcPts val="1000"/>
              </a:spcBef>
              <a:defRPr lang="pt-BR" sz="800" baseline="0"/>
            </a:lvl1pPr>
            <a:lvl2pPr marL="228600" indent="-114300" latinLnBrk="0">
              <a:lnSpc>
                <a:spcPct val="100000"/>
              </a:lnSpc>
              <a:spcBef>
                <a:spcPts val="800"/>
              </a:spcBef>
              <a:defRPr lang="pt-BR" sz="900"/>
            </a:lvl2pPr>
            <a:lvl3pPr marL="342900" indent="-114300" latinLnBrk="0">
              <a:lnSpc>
                <a:spcPct val="100000"/>
              </a:lnSpc>
              <a:spcBef>
                <a:spcPts val="600"/>
              </a:spcBef>
              <a:defRPr lang="pt-BR" sz="800"/>
            </a:lvl3pPr>
            <a:lvl4pPr marL="457200" indent="-114300" latinLnBrk="0">
              <a:lnSpc>
                <a:spcPct val="100000"/>
              </a:lnSpc>
              <a:spcBef>
                <a:spcPts val="600"/>
              </a:spcBef>
              <a:defRPr lang="pt-BR" sz="700"/>
            </a:lvl4pPr>
            <a:lvl5pPr marL="571500" indent="-114300" latinLnBrk="0">
              <a:lnSpc>
                <a:spcPct val="100000"/>
              </a:lnSpc>
              <a:spcBef>
                <a:spcPts val="600"/>
              </a:spcBef>
              <a:defRPr lang="pt-BR" sz="700"/>
            </a:lvl5pPr>
          </a:lstStyle>
          <a:p>
            <a:pPr lvl="0"/>
            <a:r>
              <a:rPr lang="pt-BR" noProof="0" dirty="0" smtClean="0"/>
              <a:t>Nós incluímos algumas dicas ao longo do modelo para ajudar você a começar.</a:t>
            </a:r>
            <a:br>
              <a:rPr lang="pt-BR" noProof="0" dirty="0" smtClean="0"/>
            </a:br>
            <a:r>
              <a:rPr lang="pt-BR" noProof="0" dirty="0" smtClean="0"/>
              <a:t>Para substituir qualquer texto de dica (como este) pelo seu próprio, basta selecioná-lo e digitar seu texto.</a:t>
            </a:r>
            <a:br>
              <a:rPr lang="pt-BR" noProof="0" dirty="0" smtClean="0"/>
            </a:br>
            <a:r>
              <a:rPr lang="pt-BR" noProof="0" dirty="0" smtClean="0"/>
              <a:t>Para substituir fotos no folheto, selecione uma imagem e exclua-a. Em seguida, use o ícone de Inserir Imagem no espaço reservado para inserir sua imagem.</a:t>
            </a:r>
            <a:br>
              <a:rPr lang="pt-BR" noProof="0" dirty="0" smtClean="0"/>
            </a:br>
            <a:r>
              <a:rPr lang="pt-BR" noProof="0" dirty="0" smtClean="0"/>
              <a:t>Para trocar o logotipo pelo seu, selecione a imagem "substituir </a:t>
            </a:r>
            <a:r>
              <a:rPr lang="pt-BR" noProof="0" dirty="0" smtClean="0"/>
              <a:t>por </a:t>
            </a:r>
            <a:r>
              <a:rPr lang="pt-BR" noProof="0" dirty="0" smtClean="0"/>
              <a:t>LOGOTIPO" e escolha Alterar Imagem na guia Formatar Ferramentas de Imagem.</a:t>
            </a:r>
            <a:endParaRPr lang="pt-BR" noProof="0" dirty="0"/>
          </a:p>
        </p:txBody>
      </p:sp>
      <p:sp>
        <p:nvSpPr>
          <p:cNvPr id="29" name="Espaço Reservado para Texto 25"/>
          <p:cNvSpPr>
            <a:spLocks noGrp="1"/>
          </p:cNvSpPr>
          <p:nvPr>
            <p:ph type="body" sz="quarter" idx="16" hasCustomPrompt="1"/>
          </p:nvPr>
        </p:nvSpPr>
        <p:spPr>
          <a:xfrm>
            <a:off x="3813820" y="609600"/>
            <a:ext cx="2428875" cy="457200"/>
          </a:xfrm>
        </p:spPr>
        <p:txBody>
          <a:bodyPr>
            <a:noAutofit/>
          </a:bodyPr>
          <a:lstStyle>
            <a:lvl1pPr marL="0" indent="0" latinLnBrk="0">
              <a:lnSpc>
                <a:spcPct val="90000"/>
              </a:lnSpc>
              <a:spcBef>
                <a:spcPts val="0"/>
              </a:spcBef>
              <a:buNone/>
              <a:defRPr lang="pt-BR" sz="2000" b="1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Quem somos</a:t>
            </a:r>
          </a:p>
        </p:txBody>
      </p:sp>
      <p:sp>
        <p:nvSpPr>
          <p:cNvPr id="30" name="Espaço Reservado para Texto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3820" y="1082040"/>
            <a:ext cx="2428875" cy="22860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Sobre nós</a:t>
            </a:r>
          </a:p>
        </p:txBody>
      </p:sp>
      <p:sp>
        <p:nvSpPr>
          <p:cNvPr id="45" name="Espaço Reservado para Texto 25"/>
          <p:cNvSpPr>
            <a:spLocks noGrp="1"/>
          </p:cNvSpPr>
          <p:nvPr>
            <p:ph type="body" sz="quarter" idx="24" hasCustomPrompt="1"/>
          </p:nvPr>
        </p:nvSpPr>
        <p:spPr>
          <a:xfrm>
            <a:off x="3813820" y="1342644"/>
            <a:ext cx="2428875" cy="880809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>
              <a:lnSpc>
                <a:spcPct val="120000"/>
              </a:lnSpc>
            </a:pPr>
            <a:r>
              <a:rPr lang="pt-BR" sz="1000" b="0" cap="none" baseline="0" noProof="0" dirty="0">
                <a:solidFill>
                  <a:schemeClr val="tx1"/>
                </a:solidFill>
                <a:latin typeface="+mn-lt"/>
              </a:rPr>
              <a:t>Este é o lugar para sua "breve introdução da empresa". Se só tivesse alguns segundos para promover seus produtos ou serviços a alguém, o que você diria?</a:t>
            </a:r>
          </a:p>
        </p:txBody>
      </p:sp>
      <p:sp>
        <p:nvSpPr>
          <p:cNvPr id="32" name="Espaço Reservado para Texto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13820" y="2287906"/>
            <a:ext cx="2428875" cy="22860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Fale Conosco</a:t>
            </a:r>
          </a:p>
        </p:txBody>
      </p:sp>
      <p:sp>
        <p:nvSpPr>
          <p:cNvPr id="33" name="Espaço Reservado para Texto 25"/>
          <p:cNvSpPr>
            <a:spLocks noGrp="1"/>
          </p:cNvSpPr>
          <p:nvPr>
            <p:ph type="body" sz="quarter" idx="20" hasCustomPrompt="1"/>
          </p:nvPr>
        </p:nvSpPr>
        <p:spPr>
          <a:xfrm>
            <a:off x="3813820" y="2538985"/>
            <a:ext cx="2428875" cy="67094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>
              <a:lnSpc>
                <a:spcPct val="120000"/>
              </a:lnSpc>
            </a:pPr>
            <a:r>
              <a:rPr lang="pt-BR" sz="1000" b="0" cap="none" baseline="0" noProof="0" dirty="0">
                <a:solidFill>
                  <a:schemeClr val="tx1"/>
                </a:solidFill>
                <a:latin typeface="+mn-lt"/>
              </a:rPr>
              <a:t>Telefone: [Telefone]</a:t>
            </a:r>
            <a:br>
              <a:rPr lang="pt-BR" sz="1000" b="0" cap="none" baseline="0" noProof="0" dirty="0">
                <a:solidFill>
                  <a:schemeClr val="tx1"/>
                </a:solidFill>
                <a:latin typeface="+mn-lt"/>
              </a:rPr>
            </a:br>
            <a:r>
              <a:rPr lang="pt-BR" sz="1000" b="0" cap="none" baseline="0" noProof="0" dirty="0">
                <a:solidFill>
                  <a:schemeClr val="tx1"/>
                </a:solidFill>
                <a:latin typeface="+mn-lt"/>
              </a:rPr>
              <a:t>E-mail: [Endereço de e-mail]</a:t>
            </a:r>
            <a:br>
              <a:rPr lang="pt-BR" sz="1000" b="0" cap="none" baseline="0" noProof="0" dirty="0">
                <a:solidFill>
                  <a:schemeClr val="tx1"/>
                </a:solidFill>
                <a:latin typeface="+mn-lt"/>
              </a:rPr>
            </a:br>
            <a:r>
              <a:rPr lang="pt-BR" sz="1000" b="0" cap="none" baseline="0" noProof="0" dirty="0">
                <a:solidFill>
                  <a:schemeClr val="tx1"/>
                </a:solidFill>
                <a:latin typeface="+mn-lt"/>
              </a:rPr>
              <a:t>Web: [URL]</a:t>
            </a:r>
          </a:p>
        </p:txBody>
      </p:sp>
      <p:sp>
        <p:nvSpPr>
          <p:cNvPr id="34" name="Espaço Reservado para Texto 25"/>
          <p:cNvSpPr>
            <a:spLocks noGrp="1"/>
          </p:cNvSpPr>
          <p:nvPr>
            <p:ph type="body" sz="quarter" idx="21" hasCustomPrompt="1"/>
          </p:nvPr>
        </p:nvSpPr>
        <p:spPr>
          <a:xfrm>
            <a:off x="4746624" y="6711251"/>
            <a:ext cx="1508125" cy="292418"/>
          </a:xfrm>
        </p:spPr>
        <p:txBody>
          <a:bodyPr anchor="b">
            <a:noAutofit/>
          </a:bodyPr>
          <a:lstStyle>
            <a:lvl1pPr marL="0" indent="0" latinLnBrk="0">
              <a:lnSpc>
                <a:spcPct val="90000"/>
              </a:lnSpc>
              <a:spcBef>
                <a:spcPts val="0"/>
              </a:spcBef>
              <a:buNone/>
              <a:defRPr lang="pt-BR" sz="1000" b="1" cap="all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[Nome da empresa]</a:t>
            </a:r>
          </a:p>
        </p:txBody>
      </p:sp>
      <p:sp>
        <p:nvSpPr>
          <p:cNvPr id="37" name="Espaço Reservado para Texto 36"/>
          <p:cNvSpPr>
            <a:spLocks noGrp="1"/>
          </p:cNvSpPr>
          <p:nvPr>
            <p:ph type="body" sz="quarter" idx="22" hasCustomPrompt="1"/>
          </p:nvPr>
        </p:nvSpPr>
        <p:spPr>
          <a:xfrm>
            <a:off x="4746624" y="7004304"/>
            <a:ext cx="1508125" cy="310896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pt-BR" sz="800" baseline="0"/>
            </a:lvl1pPr>
            <a:lvl2pPr marL="0" indent="0" latinLnBrk="0">
              <a:defRPr lang="pt-BR" sz="800"/>
            </a:lvl2pPr>
            <a:lvl3pPr marL="0" indent="0" latinLnBrk="0">
              <a:defRPr lang="pt-BR" sz="800"/>
            </a:lvl3pPr>
            <a:lvl4pPr marL="0" indent="0" latinLnBrk="0">
              <a:defRPr lang="pt-BR" sz="800"/>
            </a:lvl4pPr>
            <a:lvl5pPr marL="0" indent="0" latinLnBrk="0">
              <a:defRPr lang="pt-BR" sz="800"/>
            </a:lvl5pPr>
          </a:lstStyle>
          <a:p>
            <a:pPr lvl="0"/>
            <a:r>
              <a:rPr lang="pt-BR" noProof="0" dirty="0" smtClean="0"/>
              <a:t>[Endereço]</a:t>
            </a:r>
            <a:br>
              <a:rPr lang="pt-BR" noProof="0" dirty="0" smtClean="0"/>
            </a:br>
            <a:r>
              <a:rPr lang="pt-BR" noProof="0" dirty="0" smtClean="0"/>
              <a:t>[Cidade, Estado CEP]</a:t>
            </a:r>
            <a:endParaRPr lang="pt-BR" noProof="0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7165975" y="457200"/>
            <a:ext cx="2428875" cy="36576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pt-BR" sz="1400"/>
            </a:lvl1pPr>
          </a:lstStyle>
          <a:p>
            <a:endParaRPr lang="pt-BR" noProof="0" dirty="0"/>
          </a:p>
        </p:txBody>
      </p:sp>
      <p:sp>
        <p:nvSpPr>
          <p:cNvPr id="10" name="Título 9"/>
          <p:cNvSpPr>
            <a:spLocks noGrp="1"/>
          </p:cNvSpPr>
          <p:nvPr>
            <p:ph type="title" hasCustomPrompt="1"/>
          </p:nvPr>
        </p:nvSpPr>
        <p:spPr>
          <a:xfrm>
            <a:off x="7322344" y="4498848"/>
            <a:ext cx="2088832" cy="822960"/>
          </a:xfrm>
        </p:spPr>
        <p:txBody>
          <a:bodyPr>
            <a:normAutofit/>
          </a:bodyPr>
          <a:lstStyle>
            <a:lvl1pPr latinLnBrk="0">
              <a:lnSpc>
                <a:spcPct val="85000"/>
              </a:lnSpc>
              <a:defRPr lang="pt-BR" sz="2800" b="1" cap="all" baseline="0">
                <a:solidFill>
                  <a:schemeClr val="bg1"/>
                </a:solidFill>
              </a:defRPr>
            </a:lvl1pPr>
          </a:lstStyle>
          <a:p>
            <a:r>
              <a:rPr lang="pt-BR" noProof="0" dirty="0"/>
              <a:t>Nome da empresa</a:t>
            </a:r>
          </a:p>
        </p:txBody>
      </p:sp>
      <p:sp>
        <p:nvSpPr>
          <p:cNvPr id="40" name="Espaço Reservado para Texto 25"/>
          <p:cNvSpPr>
            <a:spLocks noGrp="1"/>
          </p:cNvSpPr>
          <p:nvPr>
            <p:ph type="body" sz="quarter" idx="23" hasCustomPrompt="1"/>
          </p:nvPr>
        </p:nvSpPr>
        <p:spPr>
          <a:xfrm>
            <a:off x="7322344" y="6624978"/>
            <a:ext cx="2088833" cy="439651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300" b="0" i="1" baseline="0">
                <a:solidFill>
                  <a:schemeClr val="bg1"/>
                </a:solidFill>
                <a:latin typeface="+mn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[Subtítulo do folheto ou slogan da empresa.]</a:t>
            </a:r>
          </a:p>
        </p:txBody>
      </p:sp>
    </p:spTree>
    <p:extLst>
      <p:ext uri="{BB962C8B-B14F-4D97-AF65-F5344CB8AC3E}">
        <p14:creationId xmlns:p14="http://schemas.microsoft.com/office/powerpoint/2010/main" val="4783865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de Linha Reta 18"/>
          <p:cNvCxnSpPr/>
          <p:nvPr/>
        </p:nvCxnSpPr>
        <p:spPr>
          <a:xfrm>
            <a:off x="3813048" y="1930512"/>
            <a:ext cx="243230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Linha Reta 19"/>
          <p:cNvCxnSpPr/>
          <p:nvPr/>
        </p:nvCxnSpPr>
        <p:spPr>
          <a:xfrm>
            <a:off x="3813048" y="3537155"/>
            <a:ext cx="2432304" cy="0"/>
          </a:xfrm>
          <a:prstGeom prst="line">
            <a:avLst/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spaço Reservado para Texto 25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5113295"/>
            <a:ext cx="2428875" cy="248151"/>
          </a:xfrm>
        </p:spPr>
        <p:txBody>
          <a:bodyPr anchor="b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Aqui estão algumas ideias...</a:t>
            </a:r>
          </a:p>
        </p:txBody>
      </p:sp>
      <p:sp>
        <p:nvSpPr>
          <p:cNvPr id="29" name="Espaço Reservado para Texto 2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386248"/>
            <a:ext cx="2428875" cy="609271"/>
          </a:xfrm>
        </p:spPr>
        <p:txBody>
          <a:bodyPr>
            <a:noAutofit/>
          </a:bodyPr>
          <a:lstStyle>
            <a:lvl1pPr marL="0" indent="0" latinLnBrk="0">
              <a:lnSpc>
                <a:spcPct val="90000"/>
              </a:lnSpc>
              <a:spcBef>
                <a:spcPts val="0"/>
              </a:spcBef>
              <a:buNone/>
              <a:defRPr lang="pt-BR" sz="2000" b="1" baseline="0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O que você inclui em um folheto?</a:t>
            </a:r>
          </a:p>
        </p:txBody>
      </p:sp>
      <p:sp>
        <p:nvSpPr>
          <p:cNvPr id="13" name="Espaço Reservado para Imagem 11"/>
          <p:cNvSpPr>
            <a:spLocks noGrp="1"/>
          </p:cNvSpPr>
          <p:nvPr>
            <p:ph type="pic" sz="quarter" idx="11"/>
          </p:nvPr>
        </p:nvSpPr>
        <p:spPr>
          <a:xfrm>
            <a:off x="457200" y="457200"/>
            <a:ext cx="2428875" cy="36576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pt-BR" sz="1400"/>
            </a:lvl1pPr>
          </a:lstStyle>
          <a:p>
            <a:endParaRPr lang="pt-BR" noProof="0" dirty="0"/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5399546"/>
            <a:ext cx="2428875" cy="1915653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 smtClean="0"/>
              <a:t>Este local seria perfeito para uma declaração de missão. Você pode usar o lado direito da página para resumir como se destaca da multidão e usar o centro para uma breve história de sucesso.</a:t>
            </a:r>
            <a:br>
              <a:rPr lang="pt-BR" noProof="0" dirty="0" smtClean="0"/>
            </a:br>
            <a:r>
              <a:rPr lang="pt-BR" noProof="0" dirty="0" smtClean="0"/>
              <a:t>(E não deixe de escolher fotos que mostrem o que sua empresa faz de melhor. As imagens sempre devem causar boa impressão.)</a:t>
            </a:r>
            <a:endParaRPr lang="pt-BR" noProof="0" dirty="0"/>
          </a:p>
        </p:txBody>
      </p:sp>
      <p:sp>
        <p:nvSpPr>
          <p:cNvPr id="30" name="Espaço Reservado para Texto 25"/>
          <p:cNvSpPr>
            <a:spLocks noGrp="1"/>
          </p:cNvSpPr>
          <p:nvPr>
            <p:ph type="body" sz="quarter" idx="17" hasCustomPrompt="1"/>
          </p:nvPr>
        </p:nvSpPr>
        <p:spPr>
          <a:xfrm>
            <a:off x="3813820" y="549148"/>
            <a:ext cx="2428875" cy="454152"/>
          </a:xfrm>
        </p:spPr>
        <p:txBody>
          <a:bodyPr anchor="b"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Você acha que é difícil formatar um documento com esta aparência?</a:t>
            </a:r>
          </a:p>
        </p:txBody>
      </p:sp>
      <p:sp>
        <p:nvSpPr>
          <p:cNvPr id="31" name="Espaço Reservado para Texto 25"/>
          <p:cNvSpPr>
            <a:spLocks noGrp="1"/>
          </p:cNvSpPr>
          <p:nvPr>
            <p:ph type="body" sz="quarter" idx="18" hasCustomPrompt="1"/>
          </p:nvPr>
        </p:nvSpPr>
        <p:spPr>
          <a:xfrm>
            <a:off x="3813820" y="1066800"/>
            <a:ext cx="2428875" cy="685800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Esqueça isso! Os espaços reservados neste catálogo já estão formatados para você.</a:t>
            </a:r>
          </a:p>
        </p:txBody>
      </p:sp>
      <p:sp>
        <p:nvSpPr>
          <p:cNvPr id="18" name="Espaço Reservado para Texto 25"/>
          <p:cNvSpPr>
            <a:spLocks noGrp="1"/>
          </p:cNvSpPr>
          <p:nvPr>
            <p:ph type="body" sz="quarter" idx="23" hasCustomPrompt="1"/>
          </p:nvPr>
        </p:nvSpPr>
        <p:spPr>
          <a:xfrm>
            <a:off x="3813820" y="1994810"/>
            <a:ext cx="2428875" cy="1384504"/>
          </a:xfrm>
        </p:spPr>
        <p:txBody>
          <a:bodyPr anchor="ctr">
            <a:noAutofit/>
          </a:bodyPr>
          <a:lstStyle>
            <a:lvl1pPr marL="0" indent="0" latinLnBrk="0">
              <a:lnSpc>
                <a:spcPct val="130000"/>
              </a:lnSpc>
              <a:spcBef>
                <a:spcPts val="0"/>
              </a:spcBef>
              <a:buNone/>
              <a:defRPr lang="pt-BR" sz="1500" i="1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“Não se acanhe! Mostre como você é extraordinário! Este é um ótimo local para um depoimento entusiasmado.”</a:t>
            </a:r>
          </a:p>
        </p:txBody>
      </p:sp>
      <p:sp>
        <p:nvSpPr>
          <p:cNvPr id="32" name="Espaço Reservado para Texto 25"/>
          <p:cNvSpPr>
            <a:spLocks noGrp="1"/>
          </p:cNvSpPr>
          <p:nvPr>
            <p:ph type="body" sz="quarter" idx="19" hasCustomPrompt="1"/>
          </p:nvPr>
        </p:nvSpPr>
        <p:spPr>
          <a:xfrm>
            <a:off x="3813820" y="3583214"/>
            <a:ext cx="2428875" cy="459692"/>
          </a:xfrm>
        </p:spPr>
        <p:txBody>
          <a:bodyPr anchor="b"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marL="0" marR="0" lvl="0" indent="0" algn="l" defTabSz="7543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BR"/>
            </a:pPr>
            <a:r>
              <a:rPr lang="pt-BR" noProof="0" dirty="0"/>
              <a:t>Obtenha exatamente os resultados que você quer</a:t>
            </a:r>
          </a:p>
        </p:txBody>
      </p:sp>
      <p:sp>
        <p:nvSpPr>
          <p:cNvPr id="21" name="Espaço Reservado para Texto 25"/>
          <p:cNvSpPr>
            <a:spLocks noGrp="1"/>
          </p:cNvSpPr>
          <p:nvPr>
            <p:ph type="body" sz="quarter" idx="24" hasCustomPrompt="1"/>
          </p:nvPr>
        </p:nvSpPr>
        <p:spPr>
          <a:xfrm>
            <a:off x="3813820" y="4106980"/>
            <a:ext cx="2428875" cy="844959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Insira seu próprio texto para ressaltar sua empresa e seus serviços!</a:t>
            </a:r>
          </a:p>
        </p:txBody>
      </p:sp>
      <p:sp>
        <p:nvSpPr>
          <p:cNvPr id="22" name="Espaço Reservado para Texto 25"/>
          <p:cNvSpPr>
            <a:spLocks noGrp="1"/>
          </p:cNvSpPr>
          <p:nvPr>
            <p:ph type="body" sz="quarter" idx="25" hasCustomPrompt="1"/>
          </p:nvPr>
        </p:nvSpPr>
        <p:spPr>
          <a:xfrm>
            <a:off x="3813820" y="4974409"/>
            <a:ext cx="2428875" cy="456547"/>
          </a:xfrm>
        </p:spPr>
        <p:txBody>
          <a:bodyPr anchor="b"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Precisa de mais espaços reservados?</a:t>
            </a:r>
          </a:p>
        </p:txBody>
      </p:sp>
      <p:sp>
        <p:nvSpPr>
          <p:cNvPr id="24" name="Espaço Reservado para Texto 25"/>
          <p:cNvSpPr>
            <a:spLocks noGrp="1"/>
          </p:cNvSpPr>
          <p:nvPr>
            <p:ph type="body" sz="quarter" idx="26" hasCustomPrompt="1"/>
          </p:nvPr>
        </p:nvSpPr>
        <p:spPr>
          <a:xfrm>
            <a:off x="3813820" y="5494568"/>
            <a:ext cx="2428875" cy="771552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Não há problema! Basta copiar um deles e arrastá-lo para o lugar.</a:t>
            </a:r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7165975" y="457200"/>
            <a:ext cx="2428875" cy="1600200"/>
          </a:xfrm>
          <a:solidFill>
            <a:schemeClr val="bg2"/>
          </a:solidFill>
        </p:spPr>
        <p:txBody>
          <a:bodyPr tIns="274320">
            <a:normAutofit/>
          </a:bodyPr>
          <a:lstStyle>
            <a:lvl1pPr marL="0" indent="0" algn="ctr" latinLnBrk="0">
              <a:buNone/>
              <a:defRPr lang="pt-BR" sz="1400"/>
            </a:lvl1pPr>
          </a:lstStyle>
          <a:p>
            <a:endParaRPr lang="pt-BR" noProof="0" dirty="0"/>
          </a:p>
        </p:txBody>
      </p:sp>
      <p:sp>
        <p:nvSpPr>
          <p:cNvPr id="28" name="Espaço Reservado para Texto 25"/>
          <p:cNvSpPr>
            <a:spLocks noGrp="1"/>
          </p:cNvSpPr>
          <p:nvPr>
            <p:ph type="body" sz="quarter" idx="15" hasCustomPrompt="1"/>
          </p:nvPr>
        </p:nvSpPr>
        <p:spPr>
          <a:xfrm>
            <a:off x="7165975" y="2221894"/>
            <a:ext cx="2428875" cy="274320"/>
          </a:xfrm>
        </p:spPr>
        <p:txBody>
          <a:bodyPr>
            <a:noAutofit/>
          </a:bodyPr>
          <a:lstStyle>
            <a:lvl1pPr marL="0" indent="0" latinLnBrk="0">
              <a:lnSpc>
                <a:spcPct val="100000"/>
              </a:lnSpc>
              <a:spcBef>
                <a:spcPts val="0"/>
              </a:spcBef>
              <a:buNone/>
              <a:defRPr lang="pt-BR" sz="900" b="0" i="1" baseline="0">
                <a:latin typeface="+mn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[Digite uma legenda para a foto]</a:t>
            </a:r>
          </a:p>
        </p:txBody>
      </p:sp>
      <p:sp>
        <p:nvSpPr>
          <p:cNvPr id="25" name="Espaço Reservado para Texto 25"/>
          <p:cNvSpPr>
            <a:spLocks noGrp="1"/>
          </p:cNvSpPr>
          <p:nvPr>
            <p:ph type="body" sz="quarter" idx="27" hasCustomPrompt="1"/>
          </p:nvPr>
        </p:nvSpPr>
        <p:spPr>
          <a:xfrm>
            <a:off x="7172325" y="2530613"/>
            <a:ext cx="2428875" cy="733033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Não se esqueça de incluir alguns detalhes sobre o que você oferece e o que o diferencia da concorrência.</a:t>
            </a:r>
          </a:p>
        </p:txBody>
      </p:sp>
      <p:sp>
        <p:nvSpPr>
          <p:cNvPr id="35" name="Espaço Reservado para Texto 25"/>
          <p:cNvSpPr>
            <a:spLocks noGrp="1"/>
          </p:cNvSpPr>
          <p:nvPr>
            <p:ph type="body" sz="quarter" idx="28" hasCustomPrompt="1"/>
          </p:nvPr>
        </p:nvSpPr>
        <p:spPr>
          <a:xfrm>
            <a:off x="7172325" y="3288858"/>
            <a:ext cx="2428875" cy="210899"/>
          </a:xfrm>
        </p:spPr>
        <p:txBody>
          <a:bodyPr anchor="b">
            <a:noAutofit/>
          </a:bodyPr>
          <a:lstStyle>
            <a:lvl1pPr marL="0" marR="0" indent="0" algn="l" defTabSz="7543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pt-BR" sz="1200" b="1" baseline="0">
                <a:latin typeface="+mj-lt"/>
              </a:defRPr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/>
              <a:t>Nossos Produtos e Serviços</a:t>
            </a:r>
          </a:p>
        </p:txBody>
      </p:sp>
      <p:sp>
        <p:nvSpPr>
          <p:cNvPr id="36" name="Espaço Reservado para Texto 25"/>
          <p:cNvSpPr>
            <a:spLocks noGrp="1"/>
          </p:cNvSpPr>
          <p:nvPr>
            <p:ph type="body" sz="quarter" idx="29" hasCustomPrompt="1"/>
          </p:nvPr>
        </p:nvSpPr>
        <p:spPr>
          <a:xfrm>
            <a:off x="7172325" y="3552470"/>
            <a:ext cx="2428875" cy="3762730"/>
          </a:xfrm>
        </p:spPr>
        <p:txBody>
          <a:bodyPr>
            <a:noAutofit/>
          </a:bodyPr>
          <a:lstStyle>
            <a:lvl1pPr marL="0" indent="0" latinLnBrk="0">
              <a:lnSpc>
                <a:spcPct val="120000"/>
              </a:lnSpc>
              <a:spcBef>
                <a:spcPts val="1000"/>
              </a:spcBef>
              <a:buNone/>
              <a:defRPr lang="pt-BR" sz="1000" baseline="0"/>
            </a:lvl1pPr>
            <a:lvl2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2pPr>
            <a:lvl3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3pPr>
            <a:lvl4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4pPr>
            <a:lvl5pPr marL="0" indent="0" latinLnBrk="0">
              <a:lnSpc>
                <a:spcPct val="100000"/>
              </a:lnSpc>
              <a:spcBef>
                <a:spcPts val="1000"/>
              </a:spcBef>
              <a:buNone/>
              <a:defRPr lang="pt-BR" sz="1000"/>
            </a:lvl5pPr>
          </a:lstStyle>
          <a:p>
            <a:pPr lvl="0"/>
            <a:r>
              <a:rPr lang="pt-BR" noProof="0" dirty="0" smtClean="0"/>
              <a:t>Você pode incluir uma lista com marcadores de produtos, serviços ou grandes benefícios de trabalhar com sua empresa. Ou então, apenas resumir os pontos mais específicos em poucos parágrafos concisos.</a:t>
            </a:r>
            <a:br>
              <a:rPr lang="pt-BR" noProof="0" dirty="0" smtClean="0"/>
            </a:br>
            <a:r>
              <a:rPr lang="pt-BR" noProof="0" dirty="0" smtClean="0"/>
              <a:t>Sabemos que você poderia falar durante horas sobre como seu negócio é espetacular. (E não o culpamos por isso — você é sensacional!) Basta lembrar que se trata de marketing: se você quiser conquistar a atenção, mantenha o texto breve, amigável e legível.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19814904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4224">
          <p15:clr>
            <a:srgbClr val="547EBF"/>
          </p15:clr>
        </p15:guide>
        <p15:guide id="2" orient="horz" pos="2448">
          <p15:clr>
            <a:srgbClr val="FBAE40"/>
          </p15:clr>
        </p15:guide>
        <p15:guide id="3" pos="2112">
          <p15:clr>
            <a:srgbClr val="547EBF"/>
          </p15:clr>
        </p15:guide>
        <p15:guide id="4" orient="horz" pos="4608">
          <p15:clr>
            <a:srgbClr val="FBAE40"/>
          </p15:clr>
        </p15:guide>
        <p15:guide id="5" orient="horz" pos="288">
          <p15:clr>
            <a:srgbClr val="FBAE40"/>
          </p15:clr>
        </p15:guide>
        <p15:guide id="6" pos="4509">
          <p15:clr>
            <a:srgbClr val="FBAE40"/>
          </p15:clr>
        </p15:guide>
        <p15:guide id="7" pos="6044">
          <p15:clr>
            <a:srgbClr val="FBAE40"/>
          </p15:clr>
        </p15:guide>
        <p15:guide id="8" pos="3168">
          <p15:clr>
            <a:srgbClr val="FBAE40"/>
          </p15:clr>
        </p15:guide>
        <p15:guide id="9" pos="2400">
          <p15:clr>
            <a:srgbClr val="FBAE40"/>
          </p15:clr>
        </p15:guide>
        <p15:guide id="10" pos="1824">
          <p15:clr>
            <a:srgbClr val="FBAE40"/>
          </p15:clr>
        </p15:guide>
        <p15:guide id="11" pos="288">
          <p15:clr>
            <a:srgbClr val="FBAE40"/>
          </p15:clr>
        </p15:guide>
        <p15:guide id="12" pos="393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t-BR" dirty="0" smtClean="0"/>
              <a:t>Clique para editar o texto mestre</a:t>
            </a:r>
            <a:endParaRPr lang="pt-BR" dirty="0"/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pt-BR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E7AFA-09CE-4551-B1E9-70FC2BBE8AAE}" type="datetime1">
              <a:rPr lang="pt-BR" smtClean="0"/>
              <a:pPr/>
              <a:t>2013-09-24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834765" y="7203864"/>
            <a:ext cx="238887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pt-BR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663690" y="7203864"/>
            <a:ext cx="2703195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pt-BR"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45621-FB72-491B-A41E-B21F020BD976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1577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iming>
    <p:tnLst>
      <p:par>
        <p:cTn id="1" dur="indefinite" restart="never" nodeType="tmRoot"/>
      </p:par>
    </p:tnLst>
  </p:timing>
  <p:txStyles>
    <p:titleStyle>
      <a:lvl1pPr algn="l" defTabSz="754380" rtl="0" eaLnBrk="1" latinLnBrk="0" hangingPunct="1">
        <a:spcBef>
          <a:spcPct val="0"/>
        </a:spcBef>
        <a:buNone/>
        <a:defRPr lang="pt-BR"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lang="pt-BR"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 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Espaço Reservado para Imagem 32" descr="Mulher sorridente apoiada em cartaz de café expresso" title="Imagem de Exemplo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" r="122"/>
          <a:stretch>
            <a:fillRect/>
          </a:stretch>
        </p:blipFill>
        <p:spPr/>
      </p:pic>
      <p:sp>
        <p:nvSpPr>
          <p:cNvPr id="24" name="Espaço Reservado para Texto 2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t-BR" dirty="0"/>
              <a:t>Digite uma legenda para a foto</a:t>
            </a:r>
          </a:p>
        </p:txBody>
      </p:sp>
      <p:sp>
        <p:nvSpPr>
          <p:cNvPr id="23" name="Espaço Reservado para Texto 2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/>
              <a:t>Como você começa a trabalhar com esse modelo?</a:t>
            </a:r>
          </a:p>
        </p:txBody>
      </p:sp>
      <p:sp>
        <p:nvSpPr>
          <p:cNvPr id="22" name="Espaço Reservado para Texto 2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pt-BR" sz="850" dirty="0"/>
              <a:t>Você pode usar este folheto profissional e atual em seu estado original ou personalizá-lo facilmente.</a:t>
            </a:r>
          </a:p>
        </p:txBody>
      </p:sp>
      <p:sp>
        <p:nvSpPr>
          <p:cNvPr id="21" name="Espaço Reservado para Texto 20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0"/>
            <a:r>
              <a:rPr lang="pt-BR" dirty="0"/>
              <a:t>Nós incluímos algumas dicas no modelo para ajudar você a começar.</a:t>
            </a:r>
          </a:p>
          <a:p>
            <a:pPr lvl="0"/>
            <a:r>
              <a:rPr lang="pt-BR" dirty="0"/>
              <a:t>Para substituir qualquer texto de dica (como este) pelo seu próprio, basta selecioná-lo e digitar seu texto.</a:t>
            </a:r>
          </a:p>
          <a:p>
            <a:pPr lvl="0"/>
            <a:r>
              <a:rPr lang="pt-BR" dirty="0"/>
              <a:t>Para substituir fotos no folheto, selecione uma imagem e exclua-a. Em seguida, use o ícone de Inserir Imagem no espaço reservado para inserir sua imagem.</a:t>
            </a:r>
          </a:p>
          <a:p>
            <a:pPr lvl="0"/>
            <a:r>
              <a:rPr lang="pt-BR" dirty="0"/>
              <a:t>Para trocar o logotipo pelo seu, selecione a imagem "substituir </a:t>
            </a:r>
            <a:r>
              <a:rPr lang="pt-BR" dirty="0" smtClean="0"/>
              <a:t>por </a:t>
            </a:r>
            <a:r>
              <a:rPr lang="pt-BR" dirty="0"/>
              <a:t>LOGOTIPO" e escolha Alterar Imagem na guia Formatar Ferramentas de Imagem.</a:t>
            </a:r>
          </a:p>
        </p:txBody>
      </p:sp>
      <p:sp>
        <p:nvSpPr>
          <p:cNvPr id="25" name="Espaço Reservado para Texto 2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t-BR" dirty="0"/>
              <a:t>Quem somos</a:t>
            </a:r>
          </a:p>
        </p:txBody>
      </p:sp>
      <p:sp>
        <p:nvSpPr>
          <p:cNvPr id="26" name="Espaço Reservado para Texto 2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Sobre nós</a:t>
            </a:r>
          </a:p>
        </p:txBody>
      </p:sp>
      <p:sp>
        <p:nvSpPr>
          <p:cNvPr id="65" name="Espaço Reservado para Texto 64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pt-BR" dirty="0"/>
              <a:t>Este é o lugar para uma "breve introdução de sua empresa". Se só tivesse alguns segundos para promover seus produtos ou serviços a alguém, o que você diria?</a:t>
            </a:r>
          </a:p>
        </p:txBody>
      </p:sp>
      <p:sp>
        <p:nvSpPr>
          <p:cNvPr id="28" name="Espaço Reservado para Texto 2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pt-BR" dirty="0"/>
              <a:t>Fale Conosco</a:t>
            </a:r>
          </a:p>
        </p:txBody>
      </p:sp>
      <p:sp>
        <p:nvSpPr>
          <p:cNvPr id="29" name="Espaço Reservado para Texto 28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pt-BR" dirty="0"/>
              <a:t>Telefone: [Telefone]</a:t>
            </a:r>
          </a:p>
          <a:p>
            <a:r>
              <a:rPr lang="pt-BR" dirty="0"/>
              <a:t>E-mail: [Endereço de e-mail]</a:t>
            </a:r>
          </a:p>
          <a:p>
            <a:r>
              <a:rPr lang="pt-BR" dirty="0"/>
              <a:t>Web: [endereço da Web]</a:t>
            </a:r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pt-BR" dirty="0"/>
              <a:t>Nome da empresa</a:t>
            </a:r>
          </a:p>
        </p:txBody>
      </p:sp>
      <p:sp>
        <p:nvSpPr>
          <p:cNvPr id="31" name="Espaço Reservado para Texto 30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pt-BR" dirty="0"/>
              <a:t>Endereço</a:t>
            </a:r>
          </a:p>
          <a:p>
            <a:r>
              <a:rPr lang="pt-BR" dirty="0"/>
              <a:t>Cidade, Estado, CEP</a:t>
            </a:r>
          </a:p>
        </p:txBody>
      </p:sp>
      <p:pic>
        <p:nvPicPr>
          <p:cNvPr id="34" name="Espaço Reservado para Imagem 33" descr="Mesa e cadeiras do lado de fora de um bistrô" title="Imagem de Exemplo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3"/>
          <a:stretch>
            <a:fillRect/>
          </a:stretch>
        </p:blipFill>
        <p:spPr/>
      </p:pic>
      <p:sp>
        <p:nvSpPr>
          <p:cNvPr id="18" name="Título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/>
              <a:t>Northwind</a:t>
            </a:r>
            <a:r>
              <a:rPr lang="pt-BR" dirty="0"/>
              <a:t> </a:t>
            </a:r>
            <a:r>
              <a:rPr lang="pt-BR" dirty="0" err="1"/>
              <a:t>Traders</a:t>
            </a:r>
            <a:endParaRPr lang="pt-BR" dirty="0"/>
          </a:p>
        </p:txBody>
      </p:sp>
      <p:sp>
        <p:nvSpPr>
          <p:cNvPr id="32" name="Espaço Reservado para Texto 31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pt-BR" dirty="0"/>
              <a:t>Subtítulo do folheto ou slogan da empresa</a:t>
            </a:r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432" y="6896846"/>
            <a:ext cx="760651" cy="33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25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/>
              <a:t>Aqui estão algumas ideias...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t-BR" dirty="0"/>
              <a:t>O que você inclui em um folheto?</a:t>
            </a:r>
          </a:p>
        </p:txBody>
      </p:sp>
      <p:pic>
        <p:nvPicPr>
          <p:cNvPr id="18" name="Espaço Reservado para Imagem 17" descr="Flores em uma cerca em um café ao ar livre" title="Imagem de Exemplo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" r="25"/>
          <a:stretch>
            <a:fillRect/>
          </a:stretch>
        </p:blipFill>
        <p:spPr/>
      </p:pic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pt-BR" dirty="0"/>
              <a:t>Este local seria perfeito para uma declaração de missão. Você pode usar o lado direito da página para resumir como se destaca da multidão e usar o centro para uma breve história de sucesso.</a:t>
            </a:r>
          </a:p>
          <a:p>
            <a:pPr lvl="0"/>
            <a:r>
              <a:rPr lang="pt-BR" dirty="0"/>
              <a:t>(E não deixe de escolher fotos que mostrem o que sua empresa faz de melhor. As imagens sempre devem causar boa impressão.)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pt-BR" dirty="0"/>
              <a:t>Você acha que é difícil formatar um documento com esta aparência?</a:t>
            </a:r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pt-BR" dirty="0"/>
              <a:t>Esqueça isso! Os espaços reservados neste catálogo já estão formatados para você.</a:t>
            </a:r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lvl="0"/>
            <a:r>
              <a:rPr lang="pt-BR" dirty="0"/>
              <a:t>“Não se acanhe! Mostre como você é extraordinário! Este é um ótimo local para um depoimento entusiasmado.”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Obtenha exatamente os resultados que você quer</a:t>
            </a:r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lvl="0"/>
            <a:r>
              <a:rPr lang="pt-BR" dirty="0"/>
              <a:t>Insira seu próprio texto para ressaltar sua empresa e seus serviços!</a:t>
            </a: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lvl="0"/>
            <a:r>
              <a:rPr lang="pt-BR" dirty="0"/>
              <a:t>Você tem cores ou fontes institucionais?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pPr lvl="0"/>
            <a:r>
              <a:rPr lang="pt-BR" dirty="0"/>
              <a:t>Não há problema! Basta copiar um deles e arrastá-lo para o lugar.</a:t>
            </a:r>
          </a:p>
        </p:txBody>
      </p:sp>
      <p:pic>
        <p:nvPicPr>
          <p:cNvPr id="19" name="Espaço Reservado para Imagem 18" descr="Xícara e pires verde em mesa de madeira" title="Imagem de Exemplo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" b="32"/>
          <a:stretch>
            <a:fillRect/>
          </a:stretch>
        </p:blipFill>
        <p:spPr/>
      </p:pic>
      <p:sp>
        <p:nvSpPr>
          <p:cNvPr id="6" name="Espaço Reservado para Texto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lvl="0"/>
            <a:r>
              <a:rPr lang="pt-BR" dirty="0"/>
              <a:t>Digite uma legenda para a foto</a:t>
            </a:r>
          </a:p>
          <a:p>
            <a:endParaRPr lang="pt-BR" dirty="0"/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pPr lvl="0"/>
            <a:r>
              <a:rPr lang="pt-BR" dirty="0"/>
              <a:t>Não se esqueça de incluir alguns detalhes sobre o que você oferece e o que o diferencia da concorrência.</a:t>
            </a:r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lvl="0"/>
            <a:r>
              <a:rPr lang="pt-BR" dirty="0"/>
              <a:t>Nossos Produtos e Serviços</a:t>
            </a:r>
          </a:p>
        </p:txBody>
      </p:sp>
      <p:sp>
        <p:nvSpPr>
          <p:cNvPr id="17" name="Espaço Reservado para Texto 16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lvl="0"/>
            <a:r>
              <a:rPr lang="pt-BR" dirty="0"/>
              <a:t>Você pode incluir uma lista com marcadores de produtos, serviços ou grandes benefícios de trabalhar com sua empresa. Ou então, apenas resumir os pontos mais específicos em poucos parágrafos concisos.</a:t>
            </a:r>
          </a:p>
          <a:p>
            <a:pPr lvl="0"/>
            <a:r>
              <a:rPr lang="pt-BR" dirty="0"/>
              <a:t>Sabemos que você poderia falar durante horas sobre como seu negócio é espetacular. (E não o culpamos por isso — você é sensacional!) Basta lembrar que se trata de marketing: se você quiser conquistar a atenção, mantenha o texto breve, amigável e legível.</a:t>
            </a:r>
          </a:p>
        </p:txBody>
      </p:sp>
    </p:spTree>
    <p:extLst>
      <p:ext uri="{BB962C8B-B14F-4D97-AF65-F5344CB8AC3E}">
        <p14:creationId xmlns:p14="http://schemas.microsoft.com/office/powerpoint/2010/main" val="65330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 do Folheto">
  <a:themeElements>
    <a:clrScheme name="Cor do Folheto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rochureColor">
      <a:dk1>
        <a:sysClr val="windowText" lastClr="000000"/>
      </a:dk1>
      <a:lt1>
        <a:sysClr val="window" lastClr="FFFFFF"/>
      </a:lt1>
      <a:dk2>
        <a:srgbClr val="57443E"/>
      </a:dk2>
      <a:lt2>
        <a:srgbClr val="DDDDDD"/>
      </a:lt2>
      <a:accent1>
        <a:srgbClr val="B2C42A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Calibri-Cambria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39241-3DC4-4E74-9CA5-66F5595582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0E32F16-139C-406D-87C5-ECC5DE68882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A8585D7-9F9A-464B-98FD-C2369966A8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551</Words>
  <Application>Microsoft Office PowerPoint</Application>
  <PresentationFormat>Personalizar</PresentationFormat>
  <Paragraphs>38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Cambria</vt:lpstr>
      <vt:lpstr>Cor do Folheto</vt:lpstr>
      <vt:lpstr>Northwind Traders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2012-07-26T23:19:00Z</dcterms:created>
  <dcterms:modified xsi:type="dcterms:W3CDTF">2013-09-24T07:42:57Z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  <property fmtid="{D5CDD505-2E9C-101B-9397-08002B2CF9AE}" pid="8" name="IsMyDocuments">
    <vt:bool>true</vt:bool>
  </property>
</Properties>
</file>